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7D282-2EFD-4685-A539-2DA1D9F42E90}" type="datetimeFigureOut">
              <a:rPr lang="en-US" smtClean="0"/>
              <a:t>3/29/2020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872A6F-AAA4-48DA-856C-3CD71F6F996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1470025"/>
          </a:xfrm>
        </p:spPr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Lecture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Contents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752600"/>
            <a:ext cx="7696200" cy="2057400"/>
          </a:xfrm>
        </p:spPr>
        <p:txBody>
          <a:bodyPr>
            <a:normAutofit fontScale="85000" lnSpcReduction="10000"/>
          </a:bodyPr>
          <a:lstStyle/>
          <a:p>
            <a:pPr marL="514350" indent="-514350" algn="just">
              <a:buFont typeface="+mj-lt"/>
              <a:buAutoNum type="arabicPeriod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Wave function and its Properties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Operators  with examples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Time independent Schrodinger Wave Equation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Time Dependent Schrodinger Wave Equation</a:t>
            </a:r>
          </a:p>
          <a:p>
            <a:pPr marL="514350" indent="-514350"/>
            <a:endParaRPr lang="en-US" dirty="0" smtClean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Continued……….</a:t>
            </a:r>
            <a:endParaRPr lang="en-US" dirty="0"/>
          </a:p>
        </p:txBody>
      </p:sp>
      <p:pic>
        <p:nvPicPr>
          <p:cNvPr id="4" name="Content Placeholder 3" descr="C:\Users\Grace\Desktop\mids\IMG-20200327-WA0036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4227" t="11334" r="9765" b="9869"/>
          <a:stretch>
            <a:fillRect/>
          </a:stretch>
        </p:blipFill>
        <p:spPr bwMode="auto">
          <a:xfrm>
            <a:off x="762000" y="1295400"/>
            <a:ext cx="75438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Schrodinger Time dependent Wave Equation (S.W.E)</a:t>
            </a:r>
            <a:endParaRPr lang="en-US" dirty="0"/>
          </a:p>
        </p:txBody>
      </p:sp>
      <p:pic>
        <p:nvPicPr>
          <p:cNvPr id="4" name="Content Placeholder 3" descr="C:\Users\Grace\Desktop\mids\IMG-20200327-WA0028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5826" t="7261" r="18442" b="7742"/>
          <a:stretch>
            <a:fillRect/>
          </a:stretch>
        </p:blipFill>
        <p:spPr bwMode="auto">
          <a:xfrm rot="16200000">
            <a:off x="2133600" y="76196"/>
            <a:ext cx="5029201" cy="7772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Intro-Quantum Mechanics</a:t>
            </a:r>
            <a:endParaRPr lang="en-US" dirty="0"/>
          </a:p>
        </p:txBody>
      </p:sp>
      <p:pic>
        <p:nvPicPr>
          <p:cNvPr id="4" name="Content Placeholder 3" descr="C:\Users\Grace\Desktop\mids\IMG-20200327-WA0056.jpg"/>
          <p:cNvPicPr>
            <a:picLocks noGrp="1"/>
          </p:cNvPicPr>
          <p:nvPr>
            <p:ph idx="1"/>
          </p:nvPr>
        </p:nvPicPr>
        <p:blipFill>
          <a:blip r:embed="rId2">
            <a:lum contrast="39000"/>
          </a:blip>
          <a:srcRect l="7307" t="12839" r="7758" b="9496"/>
          <a:stretch>
            <a:fillRect/>
          </a:stretch>
        </p:blipFill>
        <p:spPr bwMode="auto">
          <a:xfrm>
            <a:off x="990600" y="1295400"/>
            <a:ext cx="7543800" cy="5257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Wave function and Characteristics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 descr="C:\Users\Grace\Desktop\mids\IMG-20200327-WA0024.jpg"/>
          <p:cNvPicPr/>
          <p:nvPr/>
        </p:nvPicPr>
        <p:blipFill>
          <a:blip r:embed="rId2">
            <a:lum contrast="64000"/>
          </a:blip>
          <a:srcRect l="5701" t="22869" r="14009" b="4413"/>
          <a:stretch>
            <a:fillRect/>
          </a:stretch>
        </p:blipFill>
        <p:spPr bwMode="auto">
          <a:xfrm>
            <a:off x="533400" y="1371600"/>
            <a:ext cx="80010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Properties of Wave function</a:t>
            </a:r>
            <a:endParaRPr lang="en-US" dirty="0"/>
          </a:p>
        </p:txBody>
      </p:sp>
      <p:pic>
        <p:nvPicPr>
          <p:cNvPr id="4" name="Content Placeholder 3" descr="C:\Users\Grace\Desktop\mids\IMG-20200327-WA0057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6235" t="10431" r="7089" b="9697"/>
          <a:stretch>
            <a:fillRect/>
          </a:stretch>
        </p:blipFill>
        <p:spPr bwMode="auto">
          <a:xfrm>
            <a:off x="762000" y="1371600"/>
            <a:ext cx="7848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Types of Wave function</a:t>
            </a:r>
            <a:endParaRPr lang="en-US" dirty="0"/>
          </a:p>
        </p:txBody>
      </p:sp>
      <p:pic>
        <p:nvPicPr>
          <p:cNvPr id="4" name="Content Placeholder 3" descr="C:\Users\Grace\Desktop\mids\IMG-20200327-WA0038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6135" t="4137" r="15230" b="10686"/>
          <a:stretch>
            <a:fillRect/>
          </a:stretch>
        </p:blipFill>
        <p:spPr bwMode="auto">
          <a:xfrm rot="16200000">
            <a:off x="1905000" y="304799"/>
            <a:ext cx="5257801" cy="7391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Schrodinger Wave Equation (S.W.E)</a:t>
            </a:r>
            <a:endParaRPr lang="en-US" dirty="0"/>
          </a:p>
        </p:txBody>
      </p:sp>
      <p:pic>
        <p:nvPicPr>
          <p:cNvPr id="4" name="Content Placeholder 3" descr="C:\Users\Grace\Desktop\mids\IMG-20200327-WA0055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7438" t="9829" r="13644" b="12878"/>
          <a:stretch>
            <a:fillRect/>
          </a:stretch>
        </p:blipFill>
        <p:spPr bwMode="auto">
          <a:xfrm>
            <a:off x="838201" y="1600200"/>
            <a:ext cx="7848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Continued………..</a:t>
            </a:r>
            <a:endParaRPr lang="en-US" dirty="0"/>
          </a:p>
        </p:txBody>
      </p:sp>
      <p:pic>
        <p:nvPicPr>
          <p:cNvPr id="4" name="Content Placeholder 3" descr="C:\Users\Grace\Desktop\mids\IMG-20200327-WA0023.jpg"/>
          <p:cNvPicPr>
            <a:picLocks noGrp="1"/>
          </p:cNvPicPr>
          <p:nvPr>
            <p:ph idx="1"/>
          </p:nvPr>
        </p:nvPicPr>
        <p:blipFill>
          <a:blip r:embed="rId2">
            <a:lum contrast="50000"/>
          </a:blip>
          <a:srcRect l="7804" t="5660" r="19806" b="13769"/>
          <a:stretch>
            <a:fillRect/>
          </a:stretch>
        </p:blipFill>
        <p:spPr bwMode="auto">
          <a:xfrm rot="16200000">
            <a:off x="1904998" y="228598"/>
            <a:ext cx="5410204" cy="739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Continued………….</a:t>
            </a:r>
            <a:endParaRPr lang="en-US" dirty="0"/>
          </a:p>
        </p:txBody>
      </p:sp>
      <p:pic>
        <p:nvPicPr>
          <p:cNvPr id="4" name="Content Placeholder 3" descr="C:\Users\Grace\Desktop\mids\IMG-20200327-WA0058.jpg"/>
          <p:cNvPicPr>
            <a:picLocks noGrp="1"/>
          </p:cNvPicPr>
          <p:nvPr>
            <p:ph idx="1"/>
          </p:nvPr>
        </p:nvPicPr>
        <p:blipFill>
          <a:blip r:embed="rId2">
            <a:lum contrast="60000"/>
          </a:blip>
          <a:srcRect l="6505" t="10700" r="9342" b="9340"/>
          <a:stretch>
            <a:fillRect/>
          </a:stretch>
        </p:blipFill>
        <p:spPr bwMode="auto">
          <a:xfrm>
            <a:off x="1371600" y="1295400"/>
            <a:ext cx="65532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Schrodinger Time Independent Wave Equation (S.W.E)</a:t>
            </a:r>
            <a:endParaRPr lang="en-US" dirty="0"/>
          </a:p>
        </p:txBody>
      </p:sp>
      <p:pic>
        <p:nvPicPr>
          <p:cNvPr id="4" name="Content Placeholder 3" descr="C:\Users\Grace\Desktop\mids\IMG-20200327-WA0033.jpg"/>
          <p:cNvPicPr>
            <a:picLocks noGrp="1"/>
          </p:cNvPicPr>
          <p:nvPr>
            <p:ph idx="1"/>
          </p:nvPr>
        </p:nvPicPr>
        <p:blipFill>
          <a:blip r:embed="rId2">
            <a:lum contrast="55000"/>
          </a:blip>
          <a:srcRect l="9975" t="6024" r="16197" b="8632"/>
          <a:stretch>
            <a:fillRect/>
          </a:stretch>
        </p:blipFill>
        <p:spPr bwMode="auto">
          <a:xfrm rot="16200000">
            <a:off x="2133604" y="76198"/>
            <a:ext cx="5029200" cy="7772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62</Words>
  <Application>Microsoft Office PowerPoint</Application>
  <PresentationFormat>On-screen Show (4:3)</PresentationFormat>
  <Paragraphs>15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Lecture Contents</vt:lpstr>
      <vt:lpstr>Intro-Quantum Mechanics</vt:lpstr>
      <vt:lpstr>Wave function and Characteristics</vt:lpstr>
      <vt:lpstr>Properties of Wave function</vt:lpstr>
      <vt:lpstr>Types of Wave function</vt:lpstr>
      <vt:lpstr>Schrodinger Wave Equation (S.W.E)</vt:lpstr>
      <vt:lpstr>Continued………..</vt:lpstr>
      <vt:lpstr>Continued………….</vt:lpstr>
      <vt:lpstr>Schrodinger Time Independent Wave Equation (S.W.E)</vt:lpstr>
      <vt:lpstr>Continued……….</vt:lpstr>
      <vt:lpstr>Schrodinger Time dependent Wave Equation (S.W.E)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 Contents</dc:title>
  <dc:creator>Grace</dc:creator>
  <cp:lastModifiedBy>Grace</cp:lastModifiedBy>
  <cp:revision>6</cp:revision>
  <dcterms:created xsi:type="dcterms:W3CDTF">2020-03-29T12:47:55Z</dcterms:created>
  <dcterms:modified xsi:type="dcterms:W3CDTF">2020-03-29T13:31:30Z</dcterms:modified>
</cp:coreProperties>
</file>